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8" r:id="rId6"/>
    <p:sldId id="257" r:id="rId7"/>
    <p:sldId id="259" r:id="rId8"/>
    <p:sldId id="260" r:id="rId9"/>
    <p:sldId id="26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C5594FC-AFFA-D558-16D1-263FF0F326AC}" name="Jit Yee TAN (NEA)" initials="TJY" userId="Jit Yee TAN (NEA)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4FDC52-9B95-1043-04A5-3D0D58C71915}" v="12" dt="2023-08-16T14:12:28.240"/>
    <p1510:client id="{2A98E741-6DA4-76DB-374A-3A1E2E1D3F18}" v="209" dt="2023-08-18T16:19:25.027"/>
    <p1510:client id="{D26FCAF8-1EB8-216E-7CBF-C3C797D8055B}" v="2" dt="2023-08-10T09:21:38.8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7" d="100"/>
          <a:sy n="77" d="100"/>
        </p:scale>
        <p:origin x="26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F9D33-35BA-4874-BB96-8D38EDDC74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D151ED-3E69-46F5-AA39-80EA3B788F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19BBBB-F870-466E-92DA-20813D7A8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9E53E-EE17-4338-B31E-FBAF889D7F00}" type="datetimeFigureOut">
              <a:rPr lang="en-SG" smtClean="0"/>
              <a:t>19/08/2023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6CB95F-6155-465C-A055-DF588BDA5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58FCB2-9EF5-4728-BB96-2C1407C4F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CBE4D-06EA-4E83-B005-F9164CF875D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573689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EDD57-5B98-463A-8AA9-E983509F2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035F5F-3B93-4C1D-A62F-B4785F80AC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E84FC-0C14-4D75-B42E-46CB1E1B2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9E53E-EE17-4338-B31E-FBAF889D7F00}" type="datetimeFigureOut">
              <a:rPr lang="en-SG" smtClean="0"/>
              <a:t>19/08/2023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A7F022-4EB4-4059-990F-25BD17814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2A49D3-5671-41F3-97F5-3020502C3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CBE4D-06EA-4E83-B005-F9164CF875D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866407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3546A-8C66-43F0-BD3A-368D91427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3A89A6-FA66-4219-946D-20BF0F0EAC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5209D8-DA67-41F6-A44F-09F039F8F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9E53E-EE17-4338-B31E-FBAF889D7F00}" type="datetimeFigureOut">
              <a:rPr lang="en-SG" smtClean="0"/>
              <a:t>19/08/2023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CE5FD6-15D0-432A-A90A-DD2BDEC10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E4AB3C-D08F-4247-B9E1-12738B67C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CBE4D-06EA-4E83-B005-F9164CF875D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646784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1E724-51E3-40FD-B058-AB6E79B2F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991B22-EE8F-49F5-9C42-20D1D551FE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F5F7CD-4B63-4796-BFA8-A84F78D361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7487D2-9FA3-4E41-BB5E-F4771F3FE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9E53E-EE17-4338-B31E-FBAF889D7F00}" type="datetimeFigureOut">
              <a:rPr lang="en-SG" smtClean="0"/>
              <a:t>19/08/2023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DA79BC-90E6-42C2-8D53-7FBD43A23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D6CB12-AB08-4F0B-9DED-8EAD9D889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CBE4D-06EA-4E83-B005-F9164CF875D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183524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6872A-1E72-40F3-B6A8-1C22EEB04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0F78BC-15AD-4BDF-8E32-CBADF1B423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E5E612-E20F-422C-B52F-6161328E07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0DB807-255B-4710-A3DE-20C8724948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2E534E-55BF-4B29-96DD-C0AAF4F72C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3716252-2ADB-4776-9CB0-A3A727E1D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9E53E-EE17-4338-B31E-FBAF889D7F00}" type="datetimeFigureOut">
              <a:rPr lang="en-SG" smtClean="0"/>
              <a:t>19/08/2023</a:t>
            </a:fld>
            <a:endParaRPr lang="en-S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3F25AA-AC15-41DB-BB4F-C4F24E2D4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55495E-811D-4745-BFA5-708CC3722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CBE4D-06EA-4E83-B005-F9164CF875D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586954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67DD7-D14E-4E02-B1BC-F186ABBEC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763B40-9735-4898-9B52-7A930C2BF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9E53E-EE17-4338-B31E-FBAF889D7F00}" type="datetimeFigureOut">
              <a:rPr lang="en-SG" smtClean="0"/>
              <a:t>19/08/2023</a:t>
            </a:fld>
            <a:endParaRPr lang="en-S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6ECF20-B75A-4692-9D5E-B960A387E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08A2E1-6125-4018-9464-F5F2D2652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CBE4D-06EA-4E83-B005-F9164CF875D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85630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2E3D28-DD94-44A0-8F6C-42478FC5E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9E53E-EE17-4338-B31E-FBAF889D7F00}" type="datetimeFigureOut">
              <a:rPr lang="en-SG" smtClean="0"/>
              <a:t>19/08/2023</a:t>
            </a:fld>
            <a:endParaRPr lang="en-S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BBE2F9-533A-4ED4-88E8-65DBDC0C2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C5B0D1-3F6A-4254-B117-C81D3B978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CBE4D-06EA-4E83-B005-F9164CF875D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254767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B1A44-F2DA-4C43-A168-E20ED8345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F11EF4-3684-43AB-8BEE-B09229C0A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ADFAED-4C30-4E48-95AF-EE6ECB81F1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8B84C7-A54B-4F35-B9DF-8F17DE69D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9E53E-EE17-4338-B31E-FBAF889D7F00}" type="datetimeFigureOut">
              <a:rPr lang="en-SG" smtClean="0"/>
              <a:t>19/08/2023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AAB47-493B-4ADD-985C-7D9BDE411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6F3E6E-B1CB-4AFE-964E-FDEA0BA44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CBE4D-06EA-4E83-B005-F9164CF875D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369344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1425D-B2D4-4914-BEF2-8195C04A7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B4F620-33F1-433B-B3E6-758F801BFC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F42CD1-BDE3-4310-8DB1-D4CD8BD4E6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98DF1A-213D-41BA-822A-C14AB460B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9E53E-EE17-4338-B31E-FBAF889D7F00}" type="datetimeFigureOut">
              <a:rPr lang="en-SG" smtClean="0"/>
              <a:t>19/08/2023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C0B0E8-0CAE-481B-94E0-332276DE9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657505-4A69-422E-8CD6-CE25F2A30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CBE4D-06EA-4E83-B005-F9164CF875D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755823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AD052-CE41-4984-9F53-B2F74299F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F79579-0669-4A75-9013-B6EC3C63F3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014EC2-B817-436B-9D85-8367D6F58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9E53E-EE17-4338-B31E-FBAF889D7F00}" type="datetimeFigureOut">
              <a:rPr lang="en-SG" smtClean="0"/>
              <a:t>19/08/2023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C610D9-CDA6-43E4-9CDA-F9CCC6596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FFD726-BC68-4169-B89F-FE30F36E5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CBE4D-06EA-4E83-B005-F9164CF875D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158990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32FF7AA-89FC-4680-833A-C263CB7795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4D73CB-1C8F-4B1C-ACDC-EE0978DD9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8BCF34-7460-4FFD-88BC-52911EA39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9E53E-EE17-4338-B31E-FBAF889D7F00}" type="datetimeFigureOut">
              <a:rPr lang="en-SG" smtClean="0"/>
              <a:t>19/08/2023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5DE3B7-06B5-4B1B-BB88-B046CD722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A32EFD-E887-4F1E-8A59-1B4CE4EFC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CBE4D-06EA-4E83-B005-F9164CF875D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869629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7FA4C7-D38A-453E-AA6B-608F6FA24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2EB62C-7C78-4CC3-871A-585EBA603F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A54AD0-9264-492C-B002-1961FE7294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99E53E-EE17-4338-B31E-FBAF889D7F00}" type="datetimeFigureOut">
              <a:rPr lang="en-SG" smtClean="0"/>
              <a:t>19/08/2023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9B7835-F3E3-4B67-8A17-7DF4C9A217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77F258-2A76-4259-BB28-08801CF082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CBE4D-06EA-4E83-B005-F9164CF875D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989142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A72B5-5FFC-489F-98AF-6E39BB9F0C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45214"/>
            <a:ext cx="9144000" cy="2387600"/>
          </a:xfrm>
        </p:spPr>
        <p:txBody>
          <a:bodyPr anchor="ctr"/>
          <a:lstStyle/>
          <a:p>
            <a:r>
              <a:rPr lang="en-US" dirty="0"/>
              <a:t>Preparing a good pitch deck</a:t>
            </a:r>
            <a:endParaRPr lang="en-SG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C1EA3E-CD6B-44D7-A677-2757856F6243}"/>
              </a:ext>
            </a:extLst>
          </p:cNvPr>
          <p:cNvSpPr txBox="1"/>
          <p:nvPr/>
        </p:nvSpPr>
        <p:spPr>
          <a:xfrm>
            <a:off x="2987040" y="4920734"/>
            <a:ext cx="6858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Please note that submission for DBS Foundation X NEA Hungry for Change Challenge should not exceed 4 MB in file size.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150371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D9CD1-1D33-4A25-8967-CE78DC4AE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(1) The Problem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2730FF-7A9D-4B06-959A-059B35FF52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710746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96875" indent="-396875">
              <a:buFont typeface="Wingdings" panose="05000000000000000000" pitchFamily="2" charset="2"/>
              <a:buChar char="§"/>
            </a:pPr>
            <a:r>
              <a:rPr lang="en-US" dirty="0">
                <a:latin typeface="Calibri"/>
                <a:ea typeface="Calibri"/>
                <a:cs typeface="Calibri"/>
              </a:rPr>
              <a:t>Identify the problem statement(s) and the corporate partner's challenge(s) that you are addressing.</a:t>
            </a:r>
          </a:p>
          <a:p>
            <a:pPr marL="396875" indent="-396875">
              <a:buFont typeface="Wingdings" panose="05000000000000000000" pitchFamily="2" charset="2"/>
              <a:buChar char="§"/>
            </a:pPr>
            <a:r>
              <a:rPr lang="en-US" dirty="0"/>
              <a:t>How will your proposed solution solve the problem?</a:t>
            </a:r>
            <a:endParaRPr lang="en-US" dirty="0">
              <a:ea typeface="Calibri"/>
              <a:cs typeface="Calibri"/>
            </a:endParaRPr>
          </a:p>
          <a:p>
            <a:pPr marL="396875" indent="-396875">
              <a:buFont typeface="Wingdings" panose="05000000000000000000" pitchFamily="2" charset="2"/>
              <a:buChar char="§"/>
            </a:pPr>
            <a:r>
              <a:rPr lang="en-US" dirty="0"/>
              <a:t>What is the impact (e.g., food impact, environment, social) that you are targeting to achieve?</a:t>
            </a:r>
            <a:endParaRPr lang="en-SG" dirty="0"/>
          </a:p>
          <a:p>
            <a:pPr marL="396875" indent="-396875">
              <a:buFont typeface="Wingdings" panose="05000000000000000000" pitchFamily="2" charset="2"/>
              <a:buChar char="§"/>
            </a:pPr>
            <a:r>
              <a:rPr lang="en-US" dirty="0"/>
              <a:t>Substantiate with data and research.</a:t>
            </a:r>
            <a:endParaRPr lang="en-SG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15247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5E4FB-DC10-4C65-BFA0-99D30D379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(1) Idea/ Proposed solution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2A98FE-51DF-44E7-B986-85DEB10C88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396875" indent="-396875">
              <a:buFont typeface="Wingdings" panose="05000000000000000000" pitchFamily="2" charset="2"/>
              <a:buChar char="§"/>
            </a:pPr>
            <a:r>
              <a:rPr lang="en-US" dirty="0"/>
              <a:t>Identify the corporate partner that your solution is targeted at.</a:t>
            </a:r>
            <a:endParaRPr lang="en-US" dirty="0">
              <a:ea typeface="Calibri"/>
              <a:cs typeface="Calibri"/>
            </a:endParaRPr>
          </a:p>
          <a:p>
            <a:pPr marL="396875" indent="-396875">
              <a:buFont typeface="Wingdings" panose="05000000000000000000" pitchFamily="2" charset="2"/>
              <a:buChar char="§"/>
            </a:pPr>
            <a:r>
              <a:rPr lang="en-US" dirty="0"/>
              <a:t>Besides the identified corporate partner, who are the larger target audience or customers that your solution can address, what is the market size?</a:t>
            </a:r>
            <a:endParaRPr lang="en-US" dirty="0">
              <a:ea typeface="Calibri"/>
              <a:cs typeface="Calibri"/>
            </a:endParaRPr>
          </a:p>
          <a:p>
            <a:pPr marL="396875" indent="-396875">
              <a:buFont typeface="Wingdings" panose="05000000000000000000" pitchFamily="2" charset="2"/>
              <a:buChar char="§"/>
            </a:pPr>
            <a:r>
              <a:rPr lang="en-US" dirty="0"/>
              <a:t>What is your business model, if relevant?</a:t>
            </a:r>
          </a:p>
          <a:p>
            <a:pPr marL="396875" indent="-396875">
              <a:buFont typeface="Wingdings" panose="05000000000000000000" pitchFamily="2" charset="2"/>
              <a:buChar char="§"/>
            </a:pPr>
            <a:r>
              <a:rPr lang="en-US" dirty="0"/>
              <a:t>How do you plan to engage the broader community to change mindset and </a:t>
            </a:r>
            <a:r>
              <a:rPr lang="en-US" dirty="0" err="1"/>
              <a:t>behaviour</a:t>
            </a:r>
            <a:r>
              <a:rPr lang="en-US" dirty="0"/>
              <a:t>?</a:t>
            </a:r>
          </a:p>
          <a:p>
            <a:pPr marL="396875" indent="-396875">
              <a:buFont typeface="Wingdings" panose="05000000000000000000" pitchFamily="2" charset="2"/>
              <a:buChar char="§"/>
            </a:pPr>
            <a:r>
              <a:rPr kumimoji="0" lang="en-SG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Times New Roman" panose="02020603050405020304" pitchFamily="18" charset="0"/>
                <a:cs typeface="Calibri"/>
              </a:rPr>
              <a:t>Is the proposed solution scalable, technically feasible and can be piloted within the next 6 months?</a:t>
            </a:r>
            <a:endParaRPr kumimoji="0" lang="en-SG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DengXian" panose="02010600030101010101" pitchFamily="2" charset="-122"/>
              <a:cs typeface="Calibri"/>
            </a:endParaRPr>
          </a:p>
          <a:p>
            <a:pPr marL="396875" indent="-396875">
              <a:buFont typeface="Wingdings" panose="05000000000000000000" pitchFamily="2" charset="2"/>
              <a:buChar char="§"/>
            </a:pPr>
            <a:endParaRPr lang="en-US" dirty="0"/>
          </a:p>
          <a:p>
            <a:pPr marL="396875" indent="-396875">
              <a:buFont typeface="Wingdings" panose="05000000000000000000" pitchFamily="2" charset="2"/>
              <a:buChar char="§"/>
            </a:pPr>
            <a:endParaRPr lang="en-US" dirty="0"/>
          </a:p>
          <a:p>
            <a:pPr marL="0" indent="0">
              <a:buNone/>
            </a:pP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4287472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525AC-ACB8-4FDC-BAF7-8A52987E7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/>
              <a:t>(3) Competitive landscape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CABA30-EA6F-4414-BC94-40D750631D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396875" indent="-396875">
              <a:buFont typeface="Wingdings" panose="05000000000000000000" pitchFamily="2" charset="2"/>
              <a:buChar char="§"/>
              <a:defRPr/>
            </a:pPr>
            <a:r>
              <a:rPr lang="en-US" dirty="0">
                <a:latin typeface="Calibri" panose="020F0502020204030204"/>
              </a:rPr>
              <a:t>Have your team or someone else tried implementing your proposed solution before? </a:t>
            </a:r>
            <a:endParaRPr lang="en-US" dirty="0"/>
          </a:p>
          <a:p>
            <a:pPr marL="396875" marR="0" lvl="0" indent="-396875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dirty="0">
                <a:latin typeface="Calibri" panose="020F0502020204030204"/>
              </a:rPr>
              <a:t>H</a:t>
            </a:r>
            <a:r>
              <a:rPr kumimoji="0" lang="en-SG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Times New Roman" panose="02020603050405020304" pitchFamily="18" charset="0"/>
                <a:cs typeface="Calibri"/>
              </a:rPr>
              <a:t>ow does your proposed solution compare to the next best alternative?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cs typeface="Calibri"/>
            </a:endParaRPr>
          </a:p>
          <a:p>
            <a:pPr marL="396875" indent="-396875">
              <a:buFont typeface="Wingdings" panose="05000000000000000000" pitchFamily="2" charset="2"/>
              <a:buChar char="§"/>
            </a:pPr>
            <a:r>
              <a:rPr lang="en-US" dirty="0"/>
              <a:t>Who are your competitors?</a:t>
            </a:r>
          </a:p>
          <a:p>
            <a:pPr marL="396875" indent="-396875">
              <a:buFont typeface="Wingdings" panose="05000000000000000000" pitchFamily="2" charset="2"/>
              <a:buChar char="§"/>
            </a:pP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898352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0E746-F500-4F9A-94FC-2726ED687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(4) Pilot Implementation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CCAFDB-7F7C-47F0-880B-9DBDA4264B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396875" indent="-396875">
              <a:buFont typeface="Wingdings" panose="05000000000000000000" pitchFamily="2" charset="2"/>
              <a:buChar char="§"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How do you intend to roll out the pilot of your</a:t>
            </a:r>
            <a:r>
              <a:rPr lang="en-US" sz="2600" dirty="0"/>
              <a:t> 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proposed solution, what are the key milestones?</a:t>
            </a:r>
          </a:p>
          <a:p>
            <a:pPr marL="396875" marR="0" lvl="0" indent="-396875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How would the funding be used for your pilot?</a:t>
            </a:r>
          </a:p>
          <a:p>
            <a:pPr marL="396875" indent="-396875">
              <a:buFont typeface="Wingdings" panose="05000000000000000000" pitchFamily="2" charset="2"/>
              <a:buChar char="§"/>
            </a:pPr>
            <a:r>
              <a:rPr lang="en-US" dirty="0"/>
              <a:t>What are your target impact outcomes (should be clearly defined) for the pilot, how will you be measuring and reporting? </a:t>
            </a:r>
          </a:p>
          <a:p>
            <a:pPr marL="396875" indent="-396875">
              <a:buFont typeface="Wingdings" panose="05000000000000000000" pitchFamily="2" charset="2"/>
              <a:buChar char="§"/>
            </a:pPr>
            <a:r>
              <a:rPr lang="en-US" dirty="0"/>
              <a:t>How do you define success, what are your plans if the pilot proves to be successful?</a:t>
            </a:r>
          </a:p>
          <a:p>
            <a:pPr marL="396875" indent="-396875">
              <a:buFont typeface="Wingdings" panose="05000000000000000000" pitchFamily="2" charset="2"/>
              <a:buChar char="§"/>
            </a:pPr>
            <a:r>
              <a:rPr lang="en-US" dirty="0"/>
              <a:t>What are the potential hurdles for a successful pilot?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8314758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63975-619A-4DAC-BD6F-F510EEE81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(5) Team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DB3074-005B-4D2A-A353-DC7BD6E23E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396875" indent="-396875">
              <a:buFont typeface="Wingdings" panose="05000000000000000000" pitchFamily="2" charset="2"/>
              <a:buChar char="§"/>
            </a:pPr>
            <a:r>
              <a:rPr lang="en-US" dirty="0"/>
              <a:t>Who are the team members, what are their roles and skillsets? </a:t>
            </a:r>
          </a:p>
          <a:p>
            <a:pPr marL="396875" indent="-396875">
              <a:buFont typeface="Wingdings" panose="05000000000000000000" pitchFamily="2" charset="2"/>
              <a:buChar char="§"/>
            </a:pPr>
            <a:r>
              <a:rPr lang="en-US" dirty="0"/>
              <a:t>Do you have any mentors or advisors, what are their expertise and/or experience?</a:t>
            </a:r>
          </a:p>
          <a:p>
            <a:pPr marL="0" indent="0">
              <a:buNone/>
            </a:pPr>
            <a:endParaRPr lang="en-US" dirty="0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6246782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C43E4751A53004CA7828AD70039DA69" ma:contentTypeVersion="22" ma:contentTypeDescription="Create a new document." ma:contentTypeScope="" ma:versionID="02b1e88c297dd72c86fed99c11c5f889">
  <xsd:schema xmlns:xsd="http://www.w3.org/2001/XMLSchema" xmlns:xs="http://www.w3.org/2001/XMLSchema" xmlns:p="http://schemas.microsoft.com/office/2006/metadata/properties" xmlns:ns2="7a3ad257-e5b5-4642-a1ba-4bad1181951f" xmlns:ns3="7a48f031-d29e-4d25-859d-156cd29680b0" targetNamespace="http://schemas.microsoft.com/office/2006/metadata/properties" ma:root="true" ma:fieldsID="5bde4a81b1863fc10659eef96eed1483" ns2:_="" ns3:_="">
    <xsd:import namespace="7a3ad257-e5b5-4642-a1ba-4bad1181951f"/>
    <xsd:import namespace="7a48f031-d29e-4d25-859d-156cd29680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3:TaxCatchAll" minOccurs="0"/>
                <xsd:element ref="ns2:lcf76f155ced4ddcb4097134ff3c332f" minOccurs="0"/>
                <xsd:element ref="ns2:_Flow_SignoffStatu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3ad257-e5b5-4642-a1ba-4bad1181951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c5afc53d-a465-4c37-9d87-7482417fd67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_Flow_SignoffStatus" ma:index="24" nillable="true" ma:displayName="Sign-off status" ma:internalName="Sign_x002d_off_x0020_status">
      <xsd:simpleType>
        <xsd:restriction base="dms:Text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48f031-d29e-4d25-859d-156cd29680b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27b5a81c-de5f-454f-a23b-387a6b028333}" ma:internalName="TaxCatchAll" ma:showField="CatchAllData" ma:web="7a48f031-d29e-4d25-859d-156cd29680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7a48f031-d29e-4d25-859d-156cd29680b0">
      <UserInfo>
        <DisplayName>Beng Loon LIM</DisplayName>
        <AccountId>10</AccountId>
        <AccountType/>
      </UserInfo>
      <UserInfo>
        <DisplayName>Eunice Siew Fong WOO</DisplayName>
        <AccountId>4446</AccountId>
        <AccountType/>
      </UserInfo>
    </SharedWithUsers>
    <TaxCatchAll xmlns="7a48f031-d29e-4d25-859d-156cd29680b0" xsi:nil="true"/>
    <lcf76f155ced4ddcb4097134ff3c332f xmlns="7a3ad257-e5b5-4642-a1ba-4bad1181951f">
      <Terms xmlns="http://schemas.microsoft.com/office/infopath/2007/PartnerControls"/>
    </lcf76f155ced4ddcb4097134ff3c332f>
    <_Flow_SignoffStatus xmlns="7a3ad257-e5b5-4642-a1ba-4bad1181951f" xsi:nil="true"/>
  </documentManagement>
</p:properties>
</file>

<file path=customXml/itemProps1.xml><?xml version="1.0" encoding="utf-8"?>
<ds:datastoreItem xmlns:ds="http://schemas.openxmlformats.org/officeDocument/2006/customXml" ds:itemID="{E172085C-1065-4101-BDE2-153DD133F7F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a3ad257-e5b5-4642-a1ba-4bad1181951f"/>
    <ds:schemaRef ds:uri="7a48f031-d29e-4d25-859d-156cd29680b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0725DF3-AEE2-476C-9870-4A7201C3C2A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A40B3EF-AE26-4588-B1CA-5E07B02CB4AF}">
  <ds:schemaRefs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dcmitype/"/>
    <ds:schemaRef ds:uri="http://purl.org/dc/elements/1.1/"/>
    <ds:schemaRef ds:uri="http://purl.org/dc/terms/"/>
    <ds:schemaRef ds:uri="http://schemas.microsoft.com/office/infopath/2007/PartnerControls"/>
    <ds:schemaRef ds:uri="7a48f031-d29e-4d25-859d-156cd29680b0"/>
    <ds:schemaRef ds:uri="7a3ad257-e5b5-4642-a1ba-4bad1181951f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333</Words>
  <Application>Microsoft Office PowerPoint</Application>
  <PresentationFormat>Widescreen</PresentationFormat>
  <Paragraphs>27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Wingdings</vt:lpstr>
      <vt:lpstr>Office Theme</vt:lpstr>
      <vt:lpstr>Preparing a good pitch deck</vt:lpstr>
      <vt:lpstr>(1) The Problem</vt:lpstr>
      <vt:lpstr>(1) Idea/ Proposed solution</vt:lpstr>
      <vt:lpstr>(3) Competitive landscape</vt:lpstr>
      <vt:lpstr>(4) Pilot Implementation</vt:lpstr>
      <vt:lpstr>(5) Team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Preparing a good pitch deck</dc:title>
  <dc:creator>Eunice Siew Fong WOO</dc:creator>
  <cp:lastModifiedBy>Kathy Yuan Shun WENG</cp:lastModifiedBy>
  <cp:revision>52</cp:revision>
  <dcterms:modified xsi:type="dcterms:W3CDTF">2023-08-18T17:04:52Z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0x010100BC43E4751A53004CA7828AD70039DA69</vt:lpwstr>
  </property>
  <property fmtid="{D5CDD505-2E9C-101B-9397-08002B2CF9AE}" pid="3" name="MediaServiceImageTags">
    <vt:lpwstr/>
  </property>
  <property fmtid="{D5CDD505-2E9C-101B-9397-08002B2CF9AE}" pid="4" name="MSIP_Label_0cdb6729-b45c-4a11-ac47-f8584fc7ec0a_Enabled">
    <vt:lpwstr>true</vt:lpwstr>
  </property>
  <property fmtid="{D5CDD505-2E9C-101B-9397-08002B2CF9AE}" pid="5" name="MSIP_Label_0cdb6729-b45c-4a11-ac47-f8584fc7ec0a_SetDate">
    <vt:lpwstr>2022-08-22T10:19:43Z</vt:lpwstr>
  </property>
  <property fmtid="{D5CDD505-2E9C-101B-9397-08002B2CF9AE}" pid="6" name="MSIP_Label_0cdb6729-b45c-4a11-ac47-f8584fc7ec0a_Method">
    <vt:lpwstr>Privileged</vt:lpwstr>
  </property>
  <property fmtid="{D5CDD505-2E9C-101B-9397-08002B2CF9AE}" pid="7" name="MSIP_Label_0cdb6729-b45c-4a11-ac47-f8584fc7ec0a_Name">
    <vt:lpwstr>Non Sensitive_3</vt:lpwstr>
  </property>
  <property fmtid="{D5CDD505-2E9C-101B-9397-08002B2CF9AE}" pid="8" name="MSIP_Label_0cdb6729-b45c-4a11-ac47-f8584fc7ec0a_SiteId">
    <vt:lpwstr>0b11c524-9a1c-4e1b-84cb-6336aefc2243</vt:lpwstr>
  </property>
  <property fmtid="{D5CDD505-2E9C-101B-9397-08002B2CF9AE}" pid="9" name="MSIP_Label_0cdb6729-b45c-4a11-ac47-f8584fc7ec0a_ActionId">
    <vt:lpwstr>91accf8f-7e2c-4b50-a3cf-de555c1c2f61</vt:lpwstr>
  </property>
  <property fmtid="{D5CDD505-2E9C-101B-9397-08002B2CF9AE}" pid="10" name="MSIP_Label_0cdb6729-b45c-4a11-ac47-f8584fc7ec0a_ContentBits">
    <vt:lpwstr>0</vt:lpwstr>
  </property>
</Properties>
</file>